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96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66" d="100"/>
          <a:sy n="66" d="100"/>
        </p:scale>
        <p:origin x="-128" y="-22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5/14/15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5/14/15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Environments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Search Criteria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are we currently searching for web nodes?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00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Search Criteria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can we further refine our search results?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42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604719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Update the search criteria to return:</a:t>
            </a:r>
          </a:p>
          <a:p>
            <a:endParaRPr lang="en-US" dirty="0" smtClean="0"/>
          </a:p>
          <a:p>
            <a:pPr lvl="1" algn="l"/>
            <a:r>
              <a:rPr lang="en-US" sz="2000" dirty="0" smtClean="0">
                <a:solidFill>
                  <a:schemeClr val="tx1"/>
                </a:solidFill>
              </a:rPr>
              <a:t>node's role is webserver AND node's environment is the same as the proxy server's environment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 bwMode="white">
          <a:xfrm>
            <a:off x="3479134" y="5118844"/>
            <a:ext cx="5233733" cy="1385552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chef_search.html#</a:t>
            </a:r>
            <a:r>
              <a:rPr lang="en-US" dirty="0" err="1" smtClean="0"/>
              <a:t>and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chef_search.html#</a:t>
            </a:r>
            <a:r>
              <a:rPr lang="en-US" dirty="0" err="1" smtClean="0"/>
              <a:t>environments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environments.html#find-environment-from-recipe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586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more thing...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78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Home Page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605395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apache cookbook's template to new page found at URL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Bump version of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only the web node in the union updated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1327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Ready for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production environment cookbook restriction to latest apache version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all production nodes have updated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17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/>
              <a:t>Deploy our </a:t>
            </a:r>
            <a:r>
              <a:rPr lang="en-US" dirty="0" smtClean="0"/>
              <a:t>site </a:t>
            </a:r>
            <a:r>
              <a:rPr lang="en-US" dirty="0"/>
              <a:t>to </a:t>
            </a:r>
            <a:r>
              <a:rPr lang="en-US" dirty="0" smtClean="0"/>
              <a:t>Production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Let's create a reliable environment for our nodes.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790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Deploy our </a:t>
            </a:r>
            <a:r>
              <a:rPr lang="en-US" dirty="0" smtClean="0"/>
              <a:t>site </a:t>
            </a:r>
            <a:r>
              <a:rPr lang="en-US" dirty="0"/>
              <a:t>to </a:t>
            </a:r>
            <a:r>
              <a:rPr lang="en-US" dirty="0" smtClean="0"/>
              <a:t>Production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Let's create a reliable environment for our nodes.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132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Union Environment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201276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Create an environment named "union" that has no cookbook restrictions.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Move one of your web nodes into the union environment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on all the nodes</a:t>
            </a:r>
          </a:p>
        </p:txBody>
      </p:sp>
    </p:spTree>
    <p:extLst>
      <p:ext uri="{BB962C8B-B14F-4D97-AF65-F5344CB8AC3E}">
        <p14:creationId xmlns:p14="http://schemas.microsoft.com/office/powerpoint/2010/main" val="110140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Web Node in Union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node in the union environment is still receiving requests from the load balancer.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06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Expected Situation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did we expect to happen when we moved a web node to a different environment?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4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Actual Situation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is the actual situation?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38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Balancing Nodes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cookbook handles balancing the requests between web nodes?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104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Balancing Nodes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recipe within that cookbook sets up the request balancing between the two nodes?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5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11163</TotalTime>
  <Words>286</Words>
  <Application>Microsoft Macintosh PowerPoint</Application>
  <PresentationFormat>Custom</PresentationFormat>
  <Paragraphs>44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ChefDk3.2Template</vt:lpstr>
      <vt:lpstr>Environments</vt:lpstr>
      <vt:lpstr>Production</vt:lpstr>
      <vt:lpstr>Production</vt:lpstr>
      <vt:lpstr>Union Environment</vt:lpstr>
      <vt:lpstr>Web Node in Union</vt:lpstr>
      <vt:lpstr>Expected Situation</vt:lpstr>
      <vt:lpstr>Actual Situation</vt:lpstr>
      <vt:lpstr>Balancing Nodes</vt:lpstr>
      <vt:lpstr>Balancing Nodes</vt:lpstr>
      <vt:lpstr>Search Criteria</vt:lpstr>
      <vt:lpstr>Search Criteria</vt:lpstr>
      <vt:lpstr>PowerPoint Presentation</vt:lpstr>
      <vt:lpstr>One more thing...</vt:lpstr>
      <vt:lpstr>New Home Page</vt:lpstr>
      <vt:lpstr>Ready for Production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1421</cp:revision>
  <cp:lastPrinted>2015-02-07T23:49:10Z</cp:lastPrinted>
  <dcterms:created xsi:type="dcterms:W3CDTF">2012-09-13T17:36:07Z</dcterms:created>
  <dcterms:modified xsi:type="dcterms:W3CDTF">2015-05-14T09:50:12Z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